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0" r:id="rId2"/>
    <p:sldId id="271" r:id="rId3"/>
    <p:sldId id="274" r:id="rId4"/>
    <p:sldId id="279" r:id="rId5"/>
    <p:sldId id="278" r:id="rId6"/>
    <p:sldId id="277" r:id="rId7"/>
    <p:sldId id="275" r:id="rId8"/>
    <p:sldId id="273" r:id="rId9"/>
    <p:sldId id="280" r:id="rId10"/>
    <p:sldId id="281" r:id="rId11"/>
    <p:sldId id="283" r:id="rId12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738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2.tiff>
</file>

<file path=ppt/media/image3.tif>
</file>

<file path=ppt/media/image4.tiff>
</file>

<file path=ppt/media/image5.tiff>
</file>

<file path=ppt/media/image6.ti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MOA </a:t>
            </a:r>
            <a:r>
              <a:rPr lang="en-US" dirty="0" smtClean="0"/>
              <a:t>patterns/</a:t>
            </a:r>
            <a:r>
              <a:rPr lang="en-US" dirty="0" err="1" smtClean="0"/>
              <a:t>heatmap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</a:t>
            </a:r>
            <a:r>
              <a:rPr lang="en-US" dirty="0" smtClean="0"/>
              <a:t>TCGA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6B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3B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9144000" cy="647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4A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8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328"/>
            <a:ext cx="9144000" cy="65573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</a:t>
            </a:r>
            <a:r>
              <a:rPr lang="en-US" smtClean="0"/>
              <a:t>4B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7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598"/>
            <a:ext cx="9144000" cy="62968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196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82" y="213360"/>
            <a:ext cx="7805798" cy="63300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040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</a:t>
            </a:r>
            <a:r>
              <a:rPr lang="en-US" dirty="0" err="1" smtClean="0"/>
              <a:t>heatmap</a:t>
            </a:r>
            <a:r>
              <a:rPr lang="en-US" dirty="0" smtClean="0"/>
              <a:t> for </a:t>
            </a:r>
            <a:r>
              <a:rPr lang="en-US" dirty="0" smtClean="0"/>
              <a:t>5B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5B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680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5708</TotalTime>
  <Words>120</Words>
  <Application>Microsoft Office PowerPoint</Application>
  <PresentationFormat>On-screen Show (4:3)</PresentationFormat>
  <Paragraphs>38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Need heatmap for 5B</vt:lpstr>
      <vt:lpstr>Need MOA patterns/heatmap</vt:lpstr>
      <vt:lpstr>Need TCGA patterns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71</cp:revision>
  <cp:lastPrinted>2015-03-09T19:01:59Z</cp:lastPrinted>
  <dcterms:created xsi:type="dcterms:W3CDTF">2013-10-21T21:29:44Z</dcterms:created>
  <dcterms:modified xsi:type="dcterms:W3CDTF">2015-03-10T18:39:59Z</dcterms:modified>
</cp:coreProperties>
</file>

<file path=docProps/thumbnail.jpeg>
</file>